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0" r:id="rId4"/>
    <p:sldId id="257" r:id="rId5"/>
    <p:sldId id="265" r:id="rId6"/>
    <p:sldId id="259" r:id="rId7"/>
    <p:sldId id="263" r:id="rId8"/>
    <p:sldId id="264" r:id="rId9"/>
    <p:sldId id="266" r:id="rId10"/>
    <p:sldId id="267" r:id="rId11"/>
    <p:sldId id="261" r:id="rId12"/>
    <p:sldId id="262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421" autoAdjust="0"/>
  </p:normalViewPr>
  <p:slideViewPr>
    <p:cSldViewPr>
      <p:cViewPr varScale="1">
        <p:scale>
          <a:sx n="85" d="100"/>
          <a:sy n="85" d="100"/>
        </p:scale>
        <p:origin x="30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BAF4F-CF3A-4132-90E4-7B566D6B39AB}" type="datetimeFigureOut">
              <a:rPr lang="fr-FR" smtClean="0"/>
              <a:t>11/03/2016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7766E-0093-47A0-995B-A6550DB3FA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31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7766E-0093-47A0-995B-A6550DB3FA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51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7766E-0093-47A0-995B-A6550DB3FA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03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300" y="3553216"/>
            <a:ext cx="2773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Réalisation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d’un </a:t>
            </a:r>
            <a:r>
              <a:rPr kumimoji="0"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jeu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-video HTML5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16024" y="2859782"/>
            <a:ext cx="435597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Projet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Nice-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Evry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683569" y="4855457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REALE – HUGONNAUD –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BOVIN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– CHAIBE – GHARBI 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333" y1="24823" x2="23333" y2="24823"/>
                        <a14:foregroundMark x1="36000" y1="29787" x2="36000" y2="29787"/>
                        <a14:foregroundMark x1="45000" y1="29787" x2="45000" y2="29787"/>
                        <a14:foregroundMark x1="65667" y1="31915" x2="65667" y2="31915"/>
                        <a14:foregroundMark x1="63333" y1="53191" x2="63333" y2="53191"/>
                        <a14:foregroundMark x1="70667" y1="54610" x2="70667" y2="54610"/>
                        <a14:foregroundMark x1="77667" y1="56028" x2="77667" y2="56028"/>
                        <a14:foregroundMark x1="84333" y1="53191" x2="84333" y2="53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2" y="1594103"/>
            <a:ext cx="2461743" cy="11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14" y="756452"/>
            <a:ext cx="1514258" cy="6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607" y="3918559"/>
            <a:ext cx="1819275" cy="100012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2328" y="0"/>
            <a:ext cx="159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Master 2 2015-2016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834102"/>
            <a:ext cx="2694601" cy="4309398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87574"/>
            <a:ext cx="2674268" cy="9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09" y="2305501"/>
            <a:ext cx="307181" cy="30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529090" y="2274426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1000</a:t>
            </a:r>
            <a:r>
              <a:rPr lang="fr-FR" dirty="0" smtClean="0"/>
              <a:t> messages </a:t>
            </a:r>
            <a:r>
              <a:rPr lang="fr-FR" dirty="0"/>
              <a:t>é</a:t>
            </a:r>
            <a:r>
              <a:rPr lang="fr-FR" dirty="0" smtClean="0"/>
              <a:t>changés</a:t>
            </a:r>
            <a:endParaRPr lang="fr-FR" dirty="0"/>
          </a:p>
        </p:txBody>
      </p:sp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23" y="2881898"/>
            <a:ext cx="534536" cy="35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155683" y="2868701"/>
            <a:ext cx="269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16,6 messages</a:t>
            </a:r>
            <a:r>
              <a:rPr lang="fr-FR" b="1" dirty="0" smtClean="0"/>
              <a:t> </a:t>
            </a:r>
            <a:r>
              <a:rPr lang="fr-FR" dirty="0"/>
              <a:t>par jour</a:t>
            </a:r>
          </a:p>
        </p:txBody>
      </p:sp>
      <p:pic>
        <p:nvPicPr>
          <p:cNvPr id="1036" name="Picture 12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88080"/>
            <a:ext cx="2422576" cy="10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490" y="3510486"/>
            <a:ext cx="1228691" cy="122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812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4375">
            <a:off x="1276894" y="1408725"/>
            <a:ext cx="4410307" cy="3308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97092">
            <a:off x="6992868" y="1000519"/>
            <a:ext cx="1562959" cy="21976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4591">
            <a:off x="5176139" y="3061626"/>
            <a:ext cx="2505094" cy="1409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083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jeu</a:t>
            </a:r>
          </a:p>
        </p:txBody>
      </p:sp>
      <p:pic>
        <p:nvPicPr>
          <p:cNvPr id="10244" name="Picture 4" descr="https://scontent.xx.fbcdn.net/hphotos-xpf1/v/t35.0-12/12517068_10208438854476573_1608921182_o.jpg?oh=9bf928dd2d20d29e0fcea0301dd8e526&amp;oe=56E09E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9582"/>
            <a:ext cx="7668344" cy="35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203598"/>
            <a:ext cx="338437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5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</a:t>
            </a: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26482"/>
            <a:ext cx="1202986" cy="120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849872" y="45294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Distance</a:t>
            </a:r>
            <a:endParaRPr lang="fr-FR" b="1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40" y="3435846"/>
            <a:ext cx="1944216" cy="10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665436" y="4529468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Alternance</a:t>
            </a:r>
            <a:endParaRPr lang="fr-FR" b="1" dirty="0"/>
          </a:p>
        </p:txBody>
      </p:sp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15" y="1131590"/>
            <a:ext cx="101917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51720" y="2263944"/>
            <a:ext cx="1689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Technologies </a:t>
            </a:r>
          </a:p>
          <a:p>
            <a:pPr algn="ctr"/>
            <a:r>
              <a:rPr lang="fr-FR" b="1" dirty="0" smtClean="0"/>
              <a:t>avancées</a:t>
            </a:r>
            <a:endParaRPr lang="fr-FR" b="1" dirty="0"/>
          </a:p>
        </p:txBody>
      </p:sp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92" y="1168265"/>
            <a:ext cx="1093488" cy="10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879262" y="231081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Parseur</a:t>
            </a:r>
            <a:endParaRPr lang="fr-FR" b="1" dirty="0"/>
          </a:p>
        </p:txBody>
      </p:sp>
      <p:pic>
        <p:nvPicPr>
          <p:cNvPr id="1034" name="Picture 10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30" y="1272741"/>
            <a:ext cx="1695228" cy="7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7080341" y="2284116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Multi-joueurs</a:t>
            </a:r>
            <a:endParaRPr lang="fr-FR" b="1" dirty="0"/>
          </a:p>
        </p:txBody>
      </p:sp>
      <p:sp>
        <p:nvSpPr>
          <p:cNvPr id="7" name="Forme libre 6"/>
          <p:cNvSpPr/>
          <p:nvPr/>
        </p:nvSpPr>
        <p:spPr>
          <a:xfrm>
            <a:off x="2465222" y="2757830"/>
            <a:ext cx="5647335" cy="636576"/>
          </a:xfrm>
          <a:custGeom>
            <a:avLst/>
            <a:gdLst>
              <a:gd name="connsiteX0" fmla="*/ 0 w 5647335"/>
              <a:gd name="connsiteY0" fmla="*/ 621792 h 636576"/>
              <a:gd name="connsiteX1" fmla="*/ 753466 w 5647335"/>
              <a:gd name="connsiteY1" fmla="*/ 160935 h 636576"/>
              <a:gd name="connsiteX2" fmla="*/ 2033626 w 5647335"/>
              <a:gd name="connsiteY2" fmla="*/ 629108 h 636576"/>
              <a:gd name="connsiteX3" fmla="*/ 2926080 w 5647335"/>
              <a:gd name="connsiteY3" fmla="*/ 65837 h 636576"/>
              <a:gd name="connsiteX4" fmla="*/ 4257447 w 5647335"/>
              <a:gd name="connsiteY4" fmla="*/ 636423 h 636576"/>
              <a:gd name="connsiteX5" fmla="*/ 5647335 w 5647335"/>
              <a:gd name="connsiteY5" fmla="*/ 0 h 63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335" h="636576">
                <a:moveTo>
                  <a:pt x="0" y="621792"/>
                </a:moveTo>
                <a:cubicBezTo>
                  <a:pt x="207264" y="390754"/>
                  <a:pt x="414528" y="159716"/>
                  <a:pt x="753466" y="160935"/>
                </a:cubicBezTo>
                <a:cubicBezTo>
                  <a:pt x="1092404" y="162154"/>
                  <a:pt x="1671524" y="644958"/>
                  <a:pt x="2033626" y="629108"/>
                </a:cubicBezTo>
                <a:cubicBezTo>
                  <a:pt x="2395728" y="613258"/>
                  <a:pt x="2555443" y="64618"/>
                  <a:pt x="2926080" y="65837"/>
                </a:cubicBezTo>
                <a:cubicBezTo>
                  <a:pt x="3296717" y="67056"/>
                  <a:pt x="3803905" y="647396"/>
                  <a:pt x="4257447" y="636423"/>
                </a:cubicBezTo>
                <a:cubicBezTo>
                  <a:pt x="4710989" y="625450"/>
                  <a:pt x="5313274" y="48768"/>
                  <a:pt x="5647335" y="0"/>
                </a:cubicBezTo>
              </a:path>
            </a:pathLst>
          </a:cu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30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Apports du projet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31378" y="1802874"/>
            <a:ext cx="166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Nice vers Evry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067944" y="2575250"/>
            <a:ext cx="166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Evry vers Nice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79712" y="1198952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Un partage mutuel</a:t>
            </a:r>
            <a:endParaRPr lang="fr-FR" b="1" u="sng" dirty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06" y="1660992"/>
            <a:ext cx="576064" cy="6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23" y="2585827"/>
            <a:ext cx="871364" cy="36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979712" y="3380570"/>
            <a:ext cx="391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De nouvelle méthodes de gestion</a:t>
            </a:r>
            <a:endParaRPr lang="fr-FR" b="1" u="sng" dirty="0"/>
          </a:p>
        </p:txBody>
      </p:sp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737402"/>
            <a:ext cx="515167" cy="5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09" y="4371950"/>
            <a:ext cx="627534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55776" y="3883237"/>
            <a:ext cx="40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Communication 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régulière</a:t>
            </a:r>
            <a:r>
              <a:rPr lang="fr-FR" dirty="0"/>
              <a:t> </a:t>
            </a:r>
            <a:r>
              <a:rPr lang="fr-FR" dirty="0" smtClean="0"/>
              <a:t>obligatoire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926972" y="4501051"/>
            <a:ext cx="315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Garder de </a:t>
            </a: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bonnes relations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8" name="Picture 10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16" y="1157746"/>
            <a:ext cx="3192182" cy="9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4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927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303934" y="1275606"/>
            <a:ext cx="518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I.</a:t>
            </a:r>
            <a:r>
              <a:rPr lang="fr-FR" sz="2000" dirty="0" smtClean="0"/>
              <a:t>   Présentation des membres et du projet</a:t>
            </a:r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2303934" y="1743784"/>
            <a:ext cx="426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II.</a:t>
            </a:r>
            <a:r>
              <a:rPr lang="fr-FR" sz="2000" dirty="0" smtClean="0"/>
              <a:t>  Méthodes de travail appliquées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2303934" y="2211962"/>
            <a:ext cx="2858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III.</a:t>
            </a:r>
            <a:r>
              <a:rPr lang="fr-FR" sz="2000" dirty="0" smtClean="0"/>
              <a:t> Présentation du jeu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303934" y="2697953"/>
            <a:ext cx="1706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IV.</a:t>
            </a:r>
            <a:r>
              <a:rPr lang="fr-FR" sz="2000" dirty="0" smtClean="0"/>
              <a:t> </a:t>
            </a:r>
            <a:r>
              <a:rPr lang="fr-FR" sz="2000" dirty="0"/>
              <a:t>Difficultés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303934" y="3183944"/>
            <a:ext cx="2669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V.</a:t>
            </a:r>
            <a:r>
              <a:rPr lang="fr-FR" sz="2000" dirty="0" smtClean="0"/>
              <a:t>  Apports </a:t>
            </a:r>
            <a:r>
              <a:rPr lang="fr-FR" sz="2000" dirty="0"/>
              <a:t>du </a:t>
            </a:r>
            <a:r>
              <a:rPr lang="fr-FR" sz="2000" dirty="0" smtClean="0"/>
              <a:t>projet</a:t>
            </a:r>
            <a:endParaRPr lang="fr-FR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303934" y="3669935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VI.</a:t>
            </a:r>
            <a:r>
              <a:rPr lang="fr-FR" sz="2000" dirty="0" smtClean="0"/>
              <a:t> Conclusion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502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651"/>
            <a:ext cx="6944647" cy="423957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1059582"/>
            <a:ext cx="1819275" cy="10001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308305" y="260244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 garçons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308304" y="223311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 fille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17292" y="3369393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2 mois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7308304" y="298591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4774 lignes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08304" y="371043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</a:rPr>
              <a:t>1 jeu</a:t>
            </a:r>
            <a:endParaRPr lang="fr-FR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en-US" dirty="0"/>
          </a:p>
        </p:txBody>
      </p:sp>
      <p:pic>
        <p:nvPicPr>
          <p:cNvPr id="8194" name="Picture 2" descr="https://scontent.xx.fbcdn.net/hphotos-xlp1/v/t35.0-12/12809939_10208437650126465_702005805_o.jpg?oh=68bbf111b4146e8878fd5abcbbfc922a&amp;oe=56DFB78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54" y="1203598"/>
            <a:ext cx="8238292" cy="370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82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Méthodes</a:t>
            </a:r>
            <a:r>
              <a:rPr lang="en-US" altLang="ko-KR" dirty="0" smtClean="0"/>
              <a:t> de travail</a:t>
            </a:r>
            <a:endParaRPr lang="ko-KR" alt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07654"/>
            <a:ext cx="2430034" cy="21441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713116"/>
            <a:ext cx="2423844" cy="2138686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stCxn id="9" idx="3"/>
            <a:endCxn id="10" idx="1"/>
          </p:cNvCxnSpPr>
          <p:nvPr/>
        </p:nvCxnSpPr>
        <p:spPr>
          <a:xfrm>
            <a:off x="4121714" y="2779728"/>
            <a:ext cx="2394502" cy="273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800605" y="22837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gerian" panose="04020705040A02060702" pitchFamily="82" charset="0"/>
              </a:rPr>
              <a:t>900 KM</a:t>
            </a:r>
            <a:endParaRPr lang="fr-FR" b="1" dirty="0">
              <a:latin typeface="Algerian" panose="04020705040A02060702" pitchFamily="8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581928" y="385180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Nice</a:t>
            </a:r>
            <a:endParaRPr lang="fr-FR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417604" y="3851802"/>
            <a:ext cx="6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Evry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142174" y="2777533"/>
            <a:ext cx="1613266" cy="1613266"/>
            <a:chOff x="147298" y="2032536"/>
            <a:chExt cx="1613266" cy="1613266"/>
          </a:xfrm>
        </p:grpSpPr>
        <p:sp>
          <p:nvSpPr>
            <p:cNvPr id="32" name="Ellipse 31"/>
            <p:cNvSpPr/>
            <p:nvPr/>
          </p:nvSpPr>
          <p:spPr>
            <a:xfrm>
              <a:off x="147298" y="2032536"/>
              <a:ext cx="1613266" cy="16132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3" name="Ellipse 4"/>
            <p:cNvSpPr/>
            <p:nvPr/>
          </p:nvSpPr>
          <p:spPr>
            <a:xfrm>
              <a:off x="383555" y="2268793"/>
              <a:ext cx="1140752" cy="1140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88783" tIns="17780" rIns="88783" bIns="17780" numCol="1" spcCol="1270" anchor="b" anchorCtr="1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 kern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4499992" y="1059582"/>
            <a:ext cx="1613266" cy="1613266"/>
            <a:chOff x="2505116" y="314585"/>
            <a:chExt cx="1613266" cy="1613266"/>
          </a:xfrm>
        </p:grpSpPr>
        <p:sp>
          <p:nvSpPr>
            <p:cNvPr id="30" name="Ellipse 29"/>
            <p:cNvSpPr/>
            <p:nvPr/>
          </p:nvSpPr>
          <p:spPr>
            <a:xfrm>
              <a:off x="2505116" y="314585"/>
              <a:ext cx="1613266" cy="16132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1" name="Ellipse 6"/>
            <p:cNvSpPr/>
            <p:nvPr/>
          </p:nvSpPr>
          <p:spPr>
            <a:xfrm>
              <a:off x="2741373" y="550842"/>
              <a:ext cx="1140752" cy="1140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88783" tIns="17780" rIns="88783" bIns="17780" numCol="1" spcCol="1270" anchor="b" anchorCtr="1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 kern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768892" y="2755770"/>
            <a:ext cx="1613266" cy="1613266"/>
            <a:chOff x="1774016" y="2010773"/>
            <a:chExt cx="1613266" cy="1613266"/>
          </a:xfrm>
        </p:grpSpPr>
        <p:sp>
          <p:nvSpPr>
            <p:cNvPr id="28" name="Ellipse 27"/>
            <p:cNvSpPr/>
            <p:nvPr/>
          </p:nvSpPr>
          <p:spPr>
            <a:xfrm>
              <a:off x="1774016" y="2010773"/>
              <a:ext cx="1613266" cy="16132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9" name="Ellipse 8"/>
            <p:cNvSpPr/>
            <p:nvPr/>
          </p:nvSpPr>
          <p:spPr>
            <a:xfrm>
              <a:off x="2010273" y="2247030"/>
              <a:ext cx="1140752" cy="1140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88783" tIns="17780" rIns="88783" bIns="17780" numCol="1" spcCol="1270" anchor="b" anchorCtr="1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 kern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5400759" y="2711389"/>
            <a:ext cx="1613266" cy="1632883"/>
            <a:chOff x="3405883" y="1966392"/>
            <a:chExt cx="1613266" cy="1632883"/>
          </a:xfrm>
        </p:grpSpPr>
        <p:sp>
          <p:nvSpPr>
            <p:cNvPr id="26" name="Ellipse 25"/>
            <p:cNvSpPr/>
            <p:nvPr/>
          </p:nvSpPr>
          <p:spPr>
            <a:xfrm>
              <a:off x="3405883" y="1966392"/>
              <a:ext cx="1613266" cy="163288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7" name="Ellipse 10"/>
            <p:cNvSpPr/>
            <p:nvPr/>
          </p:nvSpPr>
          <p:spPr>
            <a:xfrm>
              <a:off x="3642140" y="2205522"/>
              <a:ext cx="1140752" cy="1154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88783" tIns="17780" rIns="88783" bIns="17780" numCol="1" spcCol="1270" anchor="b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400" kern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038276" y="2733765"/>
            <a:ext cx="1613266" cy="1613266"/>
            <a:chOff x="5043400" y="1988768"/>
            <a:chExt cx="1613266" cy="1613266"/>
          </a:xfrm>
        </p:grpSpPr>
        <p:sp>
          <p:nvSpPr>
            <p:cNvPr id="24" name="Ellipse 23"/>
            <p:cNvSpPr/>
            <p:nvPr/>
          </p:nvSpPr>
          <p:spPr>
            <a:xfrm>
              <a:off x="5043400" y="1988768"/>
              <a:ext cx="1613266" cy="16132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Ellipse 12"/>
            <p:cNvSpPr/>
            <p:nvPr/>
          </p:nvSpPr>
          <p:spPr>
            <a:xfrm>
              <a:off x="5279657" y="2225025"/>
              <a:ext cx="1140752" cy="11407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88783" tIns="81280" rIns="88783" bIns="81280" numCol="1" spcCol="1270" anchor="b" anchorCtr="1">
              <a:noAutofit/>
            </a:bodyPr>
            <a:lstStyle/>
            <a:p>
              <a:pPr lvl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6400" kern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4415526" y="1151596"/>
            <a:ext cx="178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200" b="1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Faouzy</a:t>
            </a:r>
            <a:endParaRPr lang="fr-FR" sz="1200" b="1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lvl="0" algn="ctr"/>
            <a:r>
              <a:rPr lang="fr-FR" sz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Chef de projet</a:t>
            </a:r>
          </a:p>
          <a:p>
            <a:pPr algn="ctr"/>
            <a:endParaRPr lang="fr-FR" sz="1200" dirty="0"/>
          </a:p>
        </p:txBody>
      </p:sp>
      <p:sp>
        <p:nvSpPr>
          <p:cNvPr id="35" name="ZoneTexte 34"/>
          <p:cNvSpPr txBox="1"/>
          <p:nvPr/>
        </p:nvSpPr>
        <p:spPr>
          <a:xfrm>
            <a:off x="1953663" y="2859782"/>
            <a:ext cx="199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200" b="1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Benjamin</a:t>
            </a:r>
          </a:p>
          <a:p>
            <a:pPr lvl="0" algn="ctr"/>
            <a:r>
              <a:rPr lang="fr-FR" sz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Développeur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780381" y="2817091"/>
            <a:ext cx="1590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200" b="1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Camille</a:t>
            </a:r>
          </a:p>
          <a:p>
            <a:pPr lvl="0" algn="ctr"/>
            <a:r>
              <a:rPr lang="fr-FR" sz="1200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Dev</a:t>
            </a:r>
            <a:r>
              <a:rPr lang="fr-FR" sz="1200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./Design.</a:t>
            </a:r>
          </a:p>
          <a:p>
            <a:pPr lvl="0" algn="ctr"/>
            <a:endParaRPr lang="fr-FR" sz="1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lvl="0" algn="ctr"/>
            <a:endParaRPr lang="fr-FR" sz="1200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algn="ctr"/>
            <a:endParaRPr lang="fr-FR" sz="1200" dirty="0"/>
          </a:p>
        </p:txBody>
      </p:sp>
      <p:sp>
        <p:nvSpPr>
          <p:cNvPr id="37" name="ZoneTexte 36"/>
          <p:cNvSpPr txBox="1"/>
          <p:nvPr/>
        </p:nvSpPr>
        <p:spPr>
          <a:xfrm>
            <a:off x="5211443" y="2828799"/>
            <a:ext cx="199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200" b="1" dirty="0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Quentin</a:t>
            </a:r>
          </a:p>
          <a:p>
            <a:pPr lvl="0" algn="ctr"/>
            <a:r>
              <a:rPr lang="fr-FR" sz="1200" dirty="0">
                <a:latin typeface="Champagne &amp; Limousines" panose="020B0502020202020204" pitchFamily="34" charset="0"/>
              </a:rPr>
              <a:t>Développeur</a:t>
            </a:r>
            <a:endParaRPr lang="fr-FR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6845798" y="2901828"/>
            <a:ext cx="1998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200" b="1" dirty="0" err="1"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Mazen</a:t>
            </a:r>
            <a:endParaRPr lang="fr-FR" sz="1200" b="1" dirty="0"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  <a:p>
            <a:pPr lvl="0" algn="ctr"/>
            <a:r>
              <a:rPr lang="fr-FR" sz="1200" dirty="0">
                <a:latin typeface="Champagne &amp; Limousines" panose="020B0502020202020204" pitchFamily="34" charset="0"/>
              </a:rPr>
              <a:t>Penseur</a:t>
            </a:r>
            <a:endParaRPr lang="fr-FR" sz="12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705" y="1632817"/>
            <a:ext cx="957839" cy="95783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14" y="3363637"/>
            <a:ext cx="962473" cy="962473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80" y="3353834"/>
            <a:ext cx="957839" cy="957839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360" y="3302172"/>
            <a:ext cx="980747" cy="980747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962" y="3333577"/>
            <a:ext cx="949342" cy="9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30" y="956095"/>
            <a:ext cx="3824754" cy="23975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5508104" y="3353625"/>
            <a:ext cx="3386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RDV avec </a:t>
            </a:r>
            <a:r>
              <a:rPr lang="fr-FR" sz="1200" i="1" dirty="0" err="1" smtClean="0"/>
              <a:t>Faouzy</a:t>
            </a:r>
            <a:r>
              <a:rPr lang="fr-FR" sz="1200" i="1" dirty="0" smtClean="0"/>
              <a:t> pour la résolution d’un bug</a:t>
            </a:r>
            <a:endParaRPr lang="fr-FR" sz="1200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1907704" y="1059582"/>
            <a:ext cx="2893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fr-FR" sz="2000" dirty="0" smtClean="0"/>
              <a:t> réunion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par semaine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60562" y="1679758"/>
            <a:ext cx="378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Tous les comptes rendus sur le </a:t>
            </a: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54676" y="2266035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Des </a:t>
            </a: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objectifs</a:t>
            </a:r>
            <a:r>
              <a:rPr lang="fr-FR" dirty="0" smtClean="0"/>
              <a:t> par personne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178482" y="2852312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Dead-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lines</a:t>
            </a:r>
            <a:r>
              <a:rPr lang="fr-FR" dirty="0" smtClean="0"/>
              <a:t> imposées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39" y="2894516"/>
            <a:ext cx="351290" cy="30969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92" y="3833014"/>
            <a:ext cx="4237087" cy="11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8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78" y="1923678"/>
            <a:ext cx="5852111" cy="301931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27723" y="1267143"/>
            <a:ext cx="310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Utilisation intensive du git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8892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Méthodes</a:t>
            </a:r>
            <a:r>
              <a:rPr lang="en-US" altLang="ko-KR" dirty="0"/>
              <a:t> de travail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827723" y="1267143"/>
            <a:ext cx="310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Utilisation intensive du git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1779662"/>
            <a:ext cx="1842947" cy="313245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83768" y="2139702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</a:t>
            </a: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optimale</a:t>
            </a:r>
            <a:r>
              <a:rPr lang="fr-FR" dirty="0" smtClean="0"/>
              <a:t> des branches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051720" y="2707045"/>
            <a:ext cx="30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Push réguliers – </a:t>
            </a:r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3 par jour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051720" y="3274388"/>
            <a:ext cx="21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WorkFlow</a:t>
            </a:r>
            <a:r>
              <a:rPr lang="fr-FR" dirty="0" smtClean="0"/>
              <a:t> réfléchi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051720" y="3841731"/>
            <a:ext cx="14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Versionning</a:t>
            </a:r>
            <a:endParaRPr lang="fr-FR" dirty="0"/>
          </a:p>
        </p:txBody>
      </p:sp>
      <p:pic>
        <p:nvPicPr>
          <p:cNvPr id="921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7" y="7673460"/>
            <a:ext cx="61873" cy="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90" y="2005807"/>
            <a:ext cx="503227" cy="5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776" y="3886210"/>
            <a:ext cx="332477" cy="33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4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191</Words>
  <Application>Microsoft Office PowerPoint</Application>
  <PresentationFormat>Affichage à l'écran (16:9)</PresentationFormat>
  <Paragraphs>70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맑은 고딕</vt:lpstr>
      <vt:lpstr>Algerian</vt:lpstr>
      <vt:lpstr>Arial</vt:lpstr>
      <vt:lpstr>Calibri</vt:lpstr>
      <vt:lpstr>Champagne &amp; Limousines</vt:lpstr>
      <vt:lpstr>Office Theme</vt:lpstr>
      <vt:lpstr>Custom Design</vt:lpstr>
      <vt:lpstr>Présentation PowerPoint</vt:lpstr>
      <vt:lpstr>Introduction</vt:lpstr>
      <vt:lpstr>Présentation</vt:lpstr>
      <vt:lpstr>Présentation</vt:lpstr>
      <vt:lpstr>Méthodes de travail</vt:lpstr>
      <vt:lpstr>Méthodes de travail</vt:lpstr>
      <vt:lpstr>Méthodes de travail</vt:lpstr>
      <vt:lpstr>Méthodes de travail</vt:lpstr>
      <vt:lpstr>Méthodes de travail</vt:lpstr>
      <vt:lpstr>Méthodes de travail</vt:lpstr>
      <vt:lpstr>Méthodes de travail</vt:lpstr>
      <vt:lpstr>Présentation du jeu</vt:lpstr>
      <vt:lpstr>Difficultés</vt:lpstr>
      <vt:lpstr>Apports du projet</vt:lpstr>
      <vt:lpstr>Conclusion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camille bovin</cp:lastModifiedBy>
  <cp:revision>58</cp:revision>
  <dcterms:created xsi:type="dcterms:W3CDTF">2014-04-01T16:27:38Z</dcterms:created>
  <dcterms:modified xsi:type="dcterms:W3CDTF">2016-03-11T21:43:04Z</dcterms:modified>
</cp:coreProperties>
</file>